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생산성: 적은 인원으로 많은 일을 한다
2. 커뮤니케이션 비용: 혼자 개발 다하면 커뮤니케이션 비용 ZERO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2022-08-29T08:38:43Z</dcterms:created>
  <dcterms:modified xsi:type="dcterms:W3CDTF">2022-08-29T08:38:43Z</dcterms:modified>
</cp:coreProperties>
</file>